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71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7758A7-3F48-0646-9F1E-F901E77CE9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AUPN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154B296-402E-DA40-9286-931DC280F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Ehtesham Khalid, MBBS, MRCP (UK), FCPS (PAK)</a:t>
            </a:r>
          </a:p>
          <a:p>
            <a:r>
              <a:rPr lang="en-US" dirty="0"/>
              <a:t>Neuromuscular Fellow</a:t>
            </a:r>
          </a:p>
          <a:p>
            <a:r>
              <a:rPr lang="en-US" dirty="0"/>
              <a:t>Vanderbilt University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64558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EABCE7C-18FF-684C-AB78-EF446C089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731" y="0"/>
            <a:ext cx="9369288" cy="6857999"/>
          </a:xfrm>
        </p:spPr>
      </p:pic>
    </p:spTree>
    <p:extLst>
      <p:ext uri="{BB962C8B-B14F-4D97-AF65-F5344CB8AC3E}">
        <p14:creationId xmlns:p14="http://schemas.microsoft.com/office/powerpoint/2010/main" val="3408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B577AD-BB28-4A4D-89CD-9686811C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1388A1-E93B-2D4D-AB8B-BD5B4ACDF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Orientation of Matching process</a:t>
            </a:r>
          </a:p>
          <a:p>
            <a:r>
              <a:rPr lang="en-US" sz="2000" dirty="0"/>
              <a:t>Letters of recommendation</a:t>
            </a:r>
          </a:p>
          <a:p>
            <a:r>
              <a:rPr lang="en-US" sz="2000" dirty="0"/>
              <a:t>United States clinical experience</a:t>
            </a:r>
          </a:p>
          <a:p>
            <a:r>
              <a:rPr lang="en-US" sz="2000" dirty="0"/>
              <a:t>Involvement with AAN or other Medical Societies</a:t>
            </a:r>
          </a:p>
          <a:p>
            <a:r>
              <a:rPr lang="en-US" sz="2000" dirty="0"/>
              <a:t>Communication with ECFMG</a:t>
            </a:r>
          </a:p>
        </p:txBody>
      </p:sp>
    </p:spTree>
    <p:extLst>
      <p:ext uri="{BB962C8B-B14F-4D97-AF65-F5344CB8AC3E}">
        <p14:creationId xmlns:p14="http://schemas.microsoft.com/office/powerpoint/2010/main" val="360573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49F96D-5ADE-2A4B-8A1D-25178AAE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67D244-8177-684D-9CCD-77D74A025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Electronic Medical Record training</a:t>
            </a:r>
          </a:p>
          <a:p>
            <a:r>
              <a:rPr lang="en-US" sz="2000" dirty="0"/>
              <a:t>Recognition of prior training</a:t>
            </a:r>
          </a:p>
          <a:p>
            <a:r>
              <a:rPr lang="en-US" sz="2000" dirty="0"/>
              <a:t>Mentorship</a:t>
            </a:r>
          </a:p>
          <a:p>
            <a:r>
              <a:rPr lang="en-US" sz="2000" dirty="0" smtClean="0"/>
              <a:t>Reporting </a:t>
            </a:r>
            <a:r>
              <a:rPr lang="en-US" sz="2000" dirty="0"/>
              <a:t>System</a:t>
            </a:r>
          </a:p>
          <a:p>
            <a:r>
              <a:rPr lang="en-US" sz="2000" dirty="0"/>
              <a:t>Social and religious involvement- Mind-Body and Soul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3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484700-CBCD-5E4A-B65C-927F8170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Residency and fellowship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44F473-33E0-2542-80C8-977A0A195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Managing difficult scenarios- colleagues, patients, community</a:t>
            </a:r>
          </a:p>
          <a:p>
            <a:r>
              <a:rPr lang="en-US" sz="2000" dirty="0"/>
              <a:t>Research Orientation</a:t>
            </a:r>
          </a:p>
          <a:p>
            <a:r>
              <a:rPr lang="en-US" sz="2000" dirty="0"/>
              <a:t>Administrative opportunities</a:t>
            </a:r>
          </a:p>
          <a:p>
            <a:r>
              <a:rPr lang="en-US" sz="2000" dirty="0"/>
              <a:t>Quality improvement projects</a:t>
            </a:r>
          </a:p>
          <a:p>
            <a:r>
              <a:rPr lang="en-US" sz="2000" dirty="0"/>
              <a:t>Practice Habits</a:t>
            </a:r>
          </a:p>
        </p:txBody>
      </p:sp>
    </p:spTree>
    <p:extLst>
      <p:ext uri="{BB962C8B-B14F-4D97-AF65-F5344CB8AC3E}">
        <p14:creationId xmlns:p14="http://schemas.microsoft.com/office/powerpoint/2010/main" val="279022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2F4641-84FD-444A-8591-95BF8700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residency at </a:t>
            </a:r>
            <a:r>
              <a:rPr lang="en-US" dirty="0" err="1"/>
              <a:t>vanderbilt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B63746-EC5E-A142-A001-2334919D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Learning and teaching environment- coding beside routine medical learning</a:t>
            </a:r>
          </a:p>
          <a:p>
            <a:r>
              <a:rPr lang="en-US" sz="2000" dirty="0"/>
              <a:t>Interactions at all levels with opportunities to be involved</a:t>
            </a:r>
          </a:p>
          <a:p>
            <a:r>
              <a:rPr lang="en-US" sz="2000" dirty="0"/>
              <a:t>Professional Environment</a:t>
            </a:r>
          </a:p>
          <a:p>
            <a:r>
              <a:rPr lang="en-US" sz="2000" dirty="0"/>
              <a:t>Sub-specialist clinics -- interaction with patients with rare diseases </a:t>
            </a:r>
            <a:r>
              <a:rPr lang="en-US" sz="2000" dirty="0" err="1"/>
              <a:t>e.g</a:t>
            </a:r>
            <a:r>
              <a:rPr lang="en-US" sz="2000" dirty="0"/>
              <a:t> Huntington disease</a:t>
            </a:r>
          </a:p>
          <a:p>
            <a:r>
              <a:rPr lang="en-US" sz="2000" dirty="0"/>
              <a:t>Business lectures</a:t>
            </a:r>
          </a:p>
          <a:p>
            <a:r>
              <a:rPr lang="en-US" sz="2000" dirty="0"/>
              <a:t>Clinically driven with </a:t>
            </a:r>
            <a:r>
              <a:rPr lang="en-US" sz="2000" dirty="0" smtClean="0"/>
              <a:t>little time </a:t>
            </a:r>
            <a:r>
              <a:rPr lang="en-US" sz="2000" smtClean="0"/>
              <a:t>for 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81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78AA1A-621A-5746-8FFD-06834829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472" y="2043546"/>
            <a:ext cx="6265057" cy="1456267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Thank </a:t>
            </a:r>
            <a:r>
              <a:rPr lang="en-US" sz="4000" b="1" dirty="0" smtClean="0"/>
              <a:t>you</a:t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i="1" dirty="0" smtClean="0"/>
              <a:t>AAN and dear colleagues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4670470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25</TotalTime>
  <Words>132</Words>
  <Application>Microsoft Macintosh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AUPN meeting</vt:lpstr>
      <vt:lpstr>PowerPoint Presentation</vt:lpstr>
      <vt:lpstr>Pre-match</vt:lpstr>
      <vt:lpstr>Post-match</vt:lpstr>
      <vt:lpstr>Residency and fellowship</vt:lpstr>
      <vt:lpstr>Pros and cons of residency at vanderbilt</vt:lpstr>
      <vt:lpstr>Thank you  AAN and dear colleagues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AUPN meeting</dc:title>
  <dc:creator/>
  <cp:lastModifiedBy>Microsoft Office User</cp:lastModifiedBy>
  <cp:revision>6</cp:revision>
  <cp:lastPrinted>2018-04-21T00:12:25Z</cp:lastPrinted>
  <dcterms:created xsi:type="dcterms:W3CDTF">2018-04-20T23:55:26Z</dcterms:created>
  <dcterms:modified xsi:type="dcterms:W3CDTF">2018-04-21T19:07:41Z</dcterms:modified>
</cp:coreProperties>
</file>