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7"/>
  </p:normalViewPr>
  <p:slideViewPr>
    <p:cSldViewPr snapToGrid="0" snapToObjects="1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96E0D-1809-514E-A283-E3BBADC61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2DACB9-689E-F442-B4DC-9D981A023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B7D6F-38E1-BD43-A03B-83FF36E2C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522-499B-6544-9A9D-069ABD6F2693}" type="datetimeFigureOut">
              <a:rPr lang="en-US" smtClean="0"/>
              <a:t>4/21/18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7CAC4-D4C5-7B4C-922E-6F6FA611A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EAE13-E284-464F-A548-CF3EDFEF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DA2-98F6-F94E-86DA-BCAF8775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28A01-4125-DD47-9397-C4202F088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929464-7628-904F-B2E2-FC62F56F4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98D2B-FBE5-BC45-90F4-1C76ED4C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522-499B-6544-9A9D-069ABD6F2693}" type="datetimeFigureOut">
              <a:rPr lang="en-US" smtClean="0"/>
              <a:t>4/21/18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E37B7-C478-444E-A92A-9F7E5B0C3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01095-2C73-A349-9B6A-3919949CB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DA2-98F6-F94E-86DA-BCAF8775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C4EBBD-1D66-CE4A-B2C4-33B6E0593A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2CE029-1190-764D-ABED-B3D0185F7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C6D87-1249-7A48-93C7-A48E8F2D8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522-499B-6544-9A9D-069ABD6F2693}" type="datetimeFigureOut">
              <a:rPr lang="en-US" smtClean="0"/>
              <a:t>4/21/18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F234F-F570-BB43-945E-976355009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C9F31-A2E2-E148-AF08-F9B8F0D3C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DA2-98F6-F94E-86DA-BCAF8775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5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2C3FC-5CB3-DD43-AD48-AAAEBE376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4D4F2-1EC3-9F44-9D42-3B972599B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92F30-8B98-6F47-981D-8915703FD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522-499B-6544-9A9D-069ABD6F2693}" type="datetimeFigureOut">
              <a:rPr lang="en-US" smtClean="0"/>
              <a:t>4/21/18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D8F35-A303-8945-A100-924218068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D25B2-2F07-A442-9AA8-6A8F3805E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DA2-98F6-F94E-86DA-BCAF8775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10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7ACDA-5526-ED44-BDCB-DA3168FC7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4DE0-14B7-724F-9DC6-7CCE43BEF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873E1-6E32-F846-AFD1-97E364552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522-499B-6544-9A9D-069ABD6F2693}" type="datetimeFigureOut">
              <a:rPr lang="en-US" smtClean="0"/>
              <a:t>4/21/18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62351-753E-6E4B-862C-2205CB719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A0731-2BB8-9542-82EA-B008A2975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DA2-98F6-F94E-86DA-BCAF8775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7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14802-508F-5740-977D-C92FA9C26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72AC1-5508-C745-8913-D74DDC222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61735-3A8D-1548-BE3E-D7B8F2B28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A4B61-C5B2-BA43-98E1-40FE3A6B3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522-499B-6544-9A9D-069ABD6F2693}" type="datetimeFigureOut">
              <a:rPr lang="en-US" smtClean="0"/>
              <a:t>4/21/18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80875B-65D1-CC41-A8D9-C84C293FF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9DCB2F-8DE0-214C-933E-CF7CF577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DA2-98F6-F94E-86DA-BCAF8775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7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3D1E2-B920-4448-883C-B5785B892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3CEF45-E6E2-8D43-B172-EB9CE3815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032480-B9C6-B940-B244-C5B339A991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40BB77-ADDA-504F-A8F9-9616AD47E1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826126-CCAD-3B4E-A272-5630E99C53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31A7CD-FE62-C745-9E80-7AA053CA3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522-499B-6544-9A9D-069ABD6F2693}" type="datetimeFigureOut">
              <a:rPr lang="en-US" smtClean="0"/>
              <a:t>4/21/18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A01335-3A86-3C4E-8EEC-E468D8DAF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DCC498-DE92-034B-BE30-C82D76812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DA2-98F6-F94E-86DA-BCAF8775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3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38293-1917-7345-A694-97E069761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C91459-BA92-D34A-B595-54E582605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522-499B-6544-9A9D-069ABD6F2693}" type="datetimeFigureOut">
              <a:rPr lang="en-US" smtClean="0"/>
              <a:t>4/21/18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27E6FF-8EE6-B144-8DF7-F192AA1D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E53598-DD98-DF45-92D3-9A84F25AE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DA2-98F6-F94E-86DA-BCAF8775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6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C9AF6-E633-DF48-9777-DCB5B0966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522-499B-6544-9A9D-069ABD6F2693}" type="datetimeFigureOut">
              <a:rPr lang="en-US" smtClean="0"/>
              <a:t>4/21/18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B688EA-852E-4943-9B10-767EC851F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F0488-1F1F-4345-9BF2-872598DDC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DA2-98F6-F94E-86DA-BCAF8775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2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33D78-CD4B-8F43-9001-A9F8259E1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C122A-8722-D248-AEF9-90B95D1DF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09E6EA-0ED3-534F-948C-661892FA8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C1D4E-83F5-B448-A100-1C620CD10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522-499B-6544-9A9D-069ABD6F2693}" type="datetimeFigureOut">
              <a:rPr lang="en-US" smtClean="0"/>
              <a:t>4/21/18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2CE6B-4325-244E-B383-34B44E96D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3296E-7EA5-E84F-A604-8CE6F583E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DA2-98F6-F94E-86DA-BCAF8775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8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A2C55-BEBF-A94D-9018-F54C9FC13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2FA8A7-EDF4-6749-82F6-382E58FD83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F306F-4DF6-DB43-8ED5-814AD821C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85777-C008-4945-A50C-ED2A8242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522-499B-6544-9A9D-069ABD6F2693}" type="datetimeFigureOut">
              <a:rPr lang="en-US" smtClean="0"/>
              <a:t>4/21/18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884EEC-5A98-944D-93BC-660F23FE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A4433B-BD59-7441-8E70-F2BDC1FD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DA2-98F6-F94E-86DA-BCAF8775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7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9AB4D5-5C8F-4841-AAF3-D33A2665A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F653E-C630-8244-8ECC-09328BEFB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74BED-57E3-F044-A402-9EA8ECC499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BE522-499B-6544-9A9D-069ABD6F2693}" type="datetimeFigureOut">
              <a:rPr lang="en-US" smtClean="0"/>
              <a:t>4/21/18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81650-9C42-8A48-94F6-FA9F2B20BF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0ADE8-380C-7C45-8712-C7AA9BAB2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84DA2-98F6-F94E-86DA-BCAF8775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48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02BD7-F834-FB49-A232-B5E2CB31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IMG Recruitment and Orientation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BBAC4-1D69-D149-8E3C-7E917A5EC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are the advantages and disadvantages of recruiting IMGs into your program?</a:t>
            </a:r>
          </a:p>
          <a:p>
            <a:r>
              <a:rPr lang="en-US" dirty="0"/>
              <a:t>What criteria do you use for screening IMG applicants, and are they different from the criteria you use for screening US grads?</a:t>
            </a:r>
          </a:p>
          <a:p>
            <a:r>
              <a:rPr lang="en-US" dirty="0"/>
              <a:t>How do you respond to cold calls or emails from interested IMG applicants?</a:t>
            </a:r>
          </a:p>
          <a:p>
            <a:r>
              <a:rPr lang="en-US" dirty="0"/>
              <a:t>Does your program offer </a:t>
            </a:r>
            <a:r>
              <a:rPr lang="en-US" dirty="0" err="1"/>
              <a:t>observerships</a:t>
            </a:r>
            <a:r>
              <a:rPr lang="en-US" dirty="0"/>
              <a:t> or research experiences for IMG candidates?</a:t>
            </a:r>
          </a:p>
          <a:p>
            <a:r>
              <a:rPr lang="en-US" dirty="0"/>
              <a:t>What is your institution’s or program’s approach to orientation for IMG applicants?</a:t>
            </a:r>
          </a:p>
          <a:p>
            <a:r>
              <a:rPr lang="en-US" dirty="0"/>
              <a:t>What other challenges have you faced in the  process of training IMGs?</a:t>
            </a:r>
          </a:p>
        </p:txBody>
      </p:sp>
    </p:spTree>
    <p:extLst>
      <p:ext uri="{BB962C8B-B14F-4D97-AF65-F5344CB8AC3E}">
        <p14:creationId xmlns:p14="http://schemas.microsoft.com/office/powerpoint/2010/main" val="1778925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93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IMG Recruitment and Orientation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Zachary London</dc:creator>
  <cp:lastModifiedBy>Zachary London</cp:lastModifiedBy>
  <cp:revision>3</cp:revision>
  <dcterms:created xsi:type="dcterms:W3CDTF">2018-04-21T13:31:11Z</dcterms:created>
  <dcterms:modified xsi:type="dcterms:W3CDTF">2018-04-21T13:42:07Z</dcterms:modified>
</cp:coreProperties>
</file>