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0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0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1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2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9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3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3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1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4A8A-4509-4C7E-A3A1-D26A01749FC3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293B7-DD1C-4CF6-B2CC-241B2B077F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3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Promoting Diversity in Recruitment &amp; Retention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Allison Brashear, MD, MBA</a:t>
            </a:r>
          </a:p>
          <a:p>
            <a:r>
              <a:rPr lang="en-US" dirty="0" smtClean="0"/>
              <a:t>Professor and Chair, Department of Neurology</a:t>
            </a:r>
          </a:p>
          <a:p>
            <a:r>
              <a:rPr lang="en-US" dirty="0" smtClean="0"/>
              <a:t>Walter C. Teagle Chair</a:t>
            </a:r>
          </a:p>
          <a:p>
            <a:r>
              <a:rPr lang="en-US" dirty="0" smtClean="0"/>
              <a:t>Wake Forest School of Medicine</a:t>
            </a:r>
          </a:p>
          <a:p>
            <a:r>
              <a:rPr lang="en-US" dirty="0" smtClean="0"/>
              <a:t>Winston Salem, NC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83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</a:p>
          <a:p>
            <a:r>
              <a:rPr lang="en-US" dirty="0" smtClean="0"/>
              <a:t>Purposeful; </a:t>
            </a:r>
          </a:p>
          <a:p>
            <a:pPr lvl="1"/>
            <a:r>
              <a:rPr lang="en-US" dirty="0" smtClean="0"/>
              <a:t>Residents</a:t>
            </a:r>
          </a:p>
          <a:p>
            <a:pPr lvl="1"/>
            <a:r>
              <a:rPr lang="en-US" dirty="0" smtClean="0"/>
              <a:t>Faculty</a:t>
            </a:r>
          </a:p>
          <a:p>
            <a:pPr lvl="2"/>
            <a:r>
              <a:rPr lang="en-US" dirty="0" smtClean="0"/>
              <a:t>Tips Sourcing, Interview</a:t>
            </a:r>
          </a:p>
          <a:p>
            <a:pPr lvl="2"/>
            <a:r>
              <a:rPr lang="en-US" dirty="0" smtClean="0"/>
              <a:t>Mistakes- Realtor </a:t>
            </a:r>
          </a:p>
          <a:p>
            <a:r>
              <a:rPr lang="en-US" dirty="0" smtClean="0"/>
              <a:t>Promote</a:t>
            </a:r>
          </a:p>
          <a:p>
            <a:pPr lvl="1"/>
            <a:r>
              <a:rPr lang="en-US" dirty="0" smtClean="0"/>
              <a:t>Why stay- Specific programs </a:t>
            </a:r>
          </a:p>
          <a:p>
            <a:pPr lvl="1"/>
            <a:r>
              <a:rPr lang="en-US" dirty="0" smtClean="0"/>
              <a:t>Tips from elsewhere- how we can do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4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champion and visible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74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do your faculty know your values on diversity </a:t>
            </a:r>
          </a:p>
          <a:p>
            <a:pPr marL="0" indent="0">
              <a:buNone/>
            </a:pPr>
            <a:r>
              <a:rPr lang="en-US" dirty="0" smtClean="0"/>
              <a:t>Be a SPONSOR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177" y="2352782"/>
            <a:ext cx="5431684" cy="25207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00" y="3061699"/>
            <a:ext cx="5951592" cy="334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13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Promoting Diversity in Recruitment &amp; Retention </vt:lpstr>
      <vt:lpstr>Three P’s </vt:lpstr>
      <vt:lpstr>Be a champion and visible </vt:lpstr>
    </vt:vector>
  </TitlesOfParts>
  <Company>WFBH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Brashear</dc:creator>
  <cp:lastModifiedBy>Allison Brashear</cp:lastModifiedBy>
  <cp:revision>3</cp:revision>
  <dcterms:created xsi:type="dcterms:W3CDTF">2018-10-23T10:29:49Z</dcterms:created>
  <dcterms:modified xsi:type="dcterms:W3CDTF">2018-10-23T10:36:35Z</dcterms:modified>
</cp:coreProperties>
</file>